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6" r:id="rId5"/>
    <p:sldId id="258" r:id="rId6"/>
    <p:sldId id="259" r:id="rId7"/>
    <p:sldId id="265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0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FE92-9C13-4756-AB60-B841045C6C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4ED5-80B4-4193-AF2E-452EBB1D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User:NoiX1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e.org.uk/art/art-terms/c/contemporary-art" TargetMode="External"/><Relationship Id="rId2" Type="http://schemas.openxmlformats.org/officeDocument/2006/relationships/hyperlink" Target="https://en.wikipedia.org/wiki/Contemporary_a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08" y="2996952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4: Envisioning Southeast Asia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r>
              <a:rPr lang="en-US" dirty="0"/>
              <a:t>Lesson 5: Contemporary Art of Southeast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85CCA-4FA3-43E4-A2E9-1F506909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85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 debate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(option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br>
              <a:rPr lang="en-US" dirty="0"/>
            </a:br>
            <a:r>
              <a:rPr lang="en-US" sz="3600" dirty="0"/>
              <a:t>Can art be regional?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46939" r="68960" b="10306"/>
          <a:stretch/>
        </p:blipFill>
        <p:spPr bwMode="auto">
          <a:xfrm>
            <a:off x="1485999" y="3717032"/>
            <a:ext cx="4639377" cy="29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5261C-F326-4575-8924-A5E679D43B8C}"/>
              </a:ext>
            </a:extLst>
          </p:cNvPr>
          <p:cNvSpPr/>
          <p:nvPr/>
        </p:nvSpPr>
        <p:spPr>
          <a:xfrm>
            <a:off x="6616824" y="548680"/>
            <a:ext cx="4139952" cy="863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79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70984" cy="850106"/>
          </a:xfrm>
        </p:spPr>
        <p:txBody>
          <a:bodyPr/>
          <a:lstStyle/>
          <a:p>
            <a:r>
              <a:rPr lang="en-US" sz="3600" dirty="0"/>
              <a:t>Class debate </a:t>
            </a:r>
            <a:r>
              <a:rPr lang="en-US" dirty="0">
                <a:solidFill>
                  <a:srgbClr val="FF0000"/>
                </a:solidFill>
              </a:rPr>
              <a:t>(option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96154"/>
            <a:ext cx="7284352" cy="3385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As you have observed art is always changing in both subject matter and technique.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Thinking ahead, what do you think art might look like </a:t>
            </a:r>
            <a:r>
              <a:rPr lang="en-US" sz="2400"/>
              <a:t>in 2121 </a:t>
            </a:r>
            <a:r>
              <a:rPr lang="en-US" sz="2400" dirty="0"/>
              <a:t>and what might it say?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46939" r="68960" b="10306"/>
          <a:stretch/>
        </p:blipFill>
        <p:spPr bwMode="auto">
          <a:xfrm>
            <a:off x="6444208" y="1261"/>
            <a:ext cx="2699792" cy="17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5261C-F326-4575-8924-A5E679D43B8C}"/>
              </a:ext>
            </a:extLst>
          </p:cNvPr>
          <p:cNvSpPr/>
          <p:nvPr/>
        </p:nvSpPr>
        <p:spPr>
          <a:xfrm>
            <a:off x="6616824" y="476672"/>
            <a:ext cx="4139952" cy="863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23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11661"/>
          </a:xfrm>
        </p:spPr>
        <p:txBody>
          <a:bodyPr>
            <a:normAutofit/>
          </a:bodyPr>
          <a:lstStyle/>
          <a:p>
            <a:r>
              <a:rPr lang="en-GB" sz="3600" dirty="0"/>
              <a:t>Bui Cong </a:t>
            </a:r>
            <a:r>
              <a:rPr lang="en-GB" sz="3600" dirty="0" err="1"/>
              <a:t>Khann</a:t>
            </a:r>
            <a:r>
              <a:rPr lang="en-GB" sz="3600" dirty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866"/>
            <a:ext cx="4343400" cy="5460502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Born in 1972 in </a:t>
            </a:r>
            <a:r>
              <a:rPr lang="en-US" sz="4000" dirty="0" err="1"/>
              <a:t>Danang</a:t>
            </a:r>
            <a:r>
              <a:rPr lang="en-US" sz="4000" dirty="0"/>
              <a:t>, Vietnam, Bui Cong </a:t>
            </a:r>
            <a:r>
              <a:rPr lang="en-US" sz="4000" dirty="0" err="1"/>
              <a:t>Khanh</a:t>
            </a:r>
            <a:r>
              <a:rPr lang="en-US" sz="4000" dirty="0"/>
              <a:t> lives and works in Ho Chi Minh City, Vietnam.</a:t>
            </a:r>
          </a:p>
          <a:p>
            <a:r>
              <a:rPr lang="en-US" sz="4000" dirty="0"/>
              <a:t>Bui Cong </a:t>
            </a:r>
            <a:r>
              <a:rPr lang="en-US" sz="4000" dirty="0" err="1"/>
              <a:t>Khanh’s</a:t>
            </a:r>
            <a:r>
              <a:rPr lang="en-US" sz="4000" dirty="0"/>
              <a:t> work explores historical and contemporary issues in Vietnam. </a:t>
            </a:r>
          </a:p>
          <a:p>
            <a:r>
              <a:rPr lang="en-US" sz="4000" dirty="0"/>
              <a:t>As one of the first local artists to gain international recognition during the 1990s, </a:t>
            </a:r>
            <a:r>
              <a:rPr lang="en-US" sz="4000" dirty="0" err="1"/>
              <a:t>Khanh</a:t>
            </a:r>
            <a:r>
              <a:rPr lang="en-US" sz="4000" dirty="0"/>
              <a:t> has embraced painting and sculpture to express his fascination with the </a:t>
            </a:r>
            <a:r>
              <a:rPr lang="en-US" sz="4000" b="1" dirty="0"/>
              <a:t>complex history of Vietnam</a:t>
            </a:r>
            <a:r>
              <a:rPr lang="en-US" sz="4000" dirty="0"/>
              <a:t>. </a:t>
            </a:r>
          </a:p>
          <a:p>
            <a:r>
              <a:rPr lang="en-US" sz="4000" dirty="0"/>
              <a:t>More recently, his works are reflective of the </a:t>
            </a:r>
            <a:r>
              <a:rPr lang="en-US" sz="4000" b="1" dirty="0"/>
              <a:t>dichotomy of his fast changing nation</a:t>
            </a:r>
            <a:r>
              <a:rPr lang="en-US" sz="4000" dirty="0"/>
              <a:t>. </a:t>
            </a:r>
          </a:p>
          <a:p>
            <a:r>
              <a:rPr lang="en-US" sz="4000" dirty="0"/>
              <a:t>Deeply philosophical and reactive to the world around him, </a:t>
            </a:r>
            <a:r>
              <a:rPr lang="en-US" sz="4000" dirty="0" err="1"/>
              <a:t>Khanh</a:t>
            </a:r>
            <a:r>
              <a:rPr lang="en-US" sz="4000" dirty="0"/>
              <a:t> is one of Vietnam’s most intriguing artists. </a:t>
            </a:r>
          </a:p>
          <a:p>
            <a:r>
              <a:rPr lang="en-US" sz="4000" dirty="0"/>
              <a:t>Bui Cong </a:t>
            </a:r>
            <a:r>
              <a:rPr lang="en-US" sz="4000" dirty="0" err="1"/>
              <a:t>Khanh’s</a:t>
            </a:r>
            <a:r>
              <a:rPr lang="en-US" sz="4000" dirty="0"/>
              <a:t> work is in institutional collections (e.g. in museums) including the Queensland Art Gallery, Brisbane and the </a:t>
            </a:r>
            <a:r>
              <a:rPr lang="en-US" sz="4000" dirty="0" err="1"/>
              <a:t>Koc</a:t>
            </a:r>
            <a:r>
              <a:rPr lang="en-US" sz="4000" dirty="0"/>
              <a:t> Foundation, Istanbul.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Watch the first 1’23 of the </a:t>
            </a:r>
            <a:r>
              <a:rPr lang="en-US" dirty="0" err="1"/>
              <a:t>youtube</a:t>
            </a:r>
            <a:r>
              <a:rPr lang="en-US" dirty="0"/>
              <a:t> film and meet the artist </a:t>
            </a:r>
            <a:r>
              <a:rPr lang="en-US" sz="2400" dirty="0"/>
              <a:t>https://www.youtube.com/watch?v=pZuh1RNe-T8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0866"/>
            <a:ext cx="3733800" cy="2497931"/>
          </a:xfrm>
          <a:prstGeom prst="rect">
            <a:avLst/>
          </a:prstGeom>
        </p:spPr>
      </p:pic>
      <p:pic>
        <p:nvPicPr>
          <p:cNvPr id="1026" name="Picture 2" descr="https://litviet.files.wordpress.com/2011/10/xe-om-email1.jpg?w=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73364"/>
            <a:ext cx="3733800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6479758"/>
            <a:ext cx="4283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https://litviet.wordpress.com/category/bui-cong-khanh/</a:t>
            </a:r>
          </a:p>
        </p:txBody>
      </p:sp>
    </p:spTree>
    <p:extLst>
      <p:ext uri="{BB962C8B-B14F-4D97-AF65-F5344CB8AC3E}">
        <p14:creationId xmlns:p14="http://schemas.microsoft.com/office/powerpoint/2010/main" val="25126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5BEC-E8CE-4DB5-ABFA-0525DDE0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4124-E881-491B-9EA4-96B5CDB1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0368"/>
            <a:ext cx="8229600" cy="7957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Bui Cong </a:t>
            </a:r>
            <a:r>
              <a:rPr lang="en-US" dirty="0" err="1"/>
              <a:t>Khanh</a:t>
            </a:r>
            <a:r>
              <a:rPr lang="en-US" dirty="0"/>
              <a:t> Artist Residency</a:t>
            </a:r>
          </a:p>
          <a:p>
            <a:pPr marL="0" indent="0">
              <a:buNone/>
            </a:pPr>
            <a:r>
              <a:rPr lang="en-US" dirty="0"/>
              <a:t>https://www.youtube.com/watch?v=pZuh1RNe-T8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197FC-5D72-4BFD-9D89-D401E657C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400"/>
          <a:stretch/>
        </p:blipFill>
        <p:spPr>
          <a:xfrm>
            <a:off x="450070" y="476672"/>
            <a:ext cx="8236730" cy="46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87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6563072" cy="37052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</a:rPr>
              <a:t>Why does the artist like working with children?  </a:t>
            </a:r>
            <a:endParaRPr lang="en-SG" sz="2400" dirty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</a:rPr>
              <a:t>Can one feel the art as the artist suggests? If yes, how ?</a:t>
            </a:r>
            <a:endParaRPr lang="en-SG" sz="2400" dirty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</a:rPr>
              <a:t>If you are asked to create an art piece which is supposed to tell a story of your city, what would you create?  </a:t>
            </a:r>
            <a:endParaRPr lang="en-SG" sz="2400" dirty="0">
              <a:ea typeface="MS Mincho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1951" y="1042853"/>
            <a:ext cx="315663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3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307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Cave paintings from the island of Sulawesi, Indonesia, around 40.000 years 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8144" y="2828835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One of the oldest images in the world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9B5AF-62B8-4F93-B750-C068D6B0699C}"/>
              </a:ext>
            </a:extLst>
          </p:cNvPr>
          <p:cNvSpPr/>
          <p:nvPr/>
        </p:nvSpPr>
        <p:spPr>
          <a:xfrm>
            <a:off x="251520" y="6442883"/>
            <a:ext cx="6102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</a:t>
            </a:r>
            <a:r>
              <a:rPr lang="fr-FR" sz="1000" dirty="0">
                <a:hlinkClick r:id="rId2" tooltip="User:NoiX180"/>
              </a:rPr>
              <a:t> </a:t>
            </a:r>
            <a:r>
              <a:rPr lang="fr-FR" sz="1000" dirty="0" err="1"/>
              <a:t>Cahyo</a:t>
            </a:r>
            <a:r>
              <a:rPr lang="fr-FR" sz="1000" dirty="0"/>
              <a:t> </a:t>
            </a:r>
            <a:r>
              <a:rPr lang="fr-FR" sz="1000" dirty="0" err="1"/>
              <a:t>Ramadhani</a:t>
            </a:r>
            <a:r>
              <a:rPr lang="fr-FR" sz="1000" dirty="0"/>
              <a:t>, </a:t>
            </a:r>
            <a:r>
              <a:rPr lang="en-US" sz="1000" dirty="0"/>
              <a:t> </a:t>
            </a:r>
            <a:r>
              <a:rPr lang="en-DE" sz="1000" dirty="0"/>
              <a:t>de.wikipedia.org/wiki/</a:t>
            </a:r>
            <a:r>
              <a:rPr lang="en-DE" sz="1000" dirty="0" err="1"/>
              <a:t>Datei:Hands_in_Pettakere_Cave.jpg</a:t>
            </a:r>
            <a:endParaRPr lang="en-DE" sz="1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441F2F-1EFD-449D-A477-C0BC67547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t="13461" r="20705" b="4640"/>
          <a:stretch/>
        </p:blipFill>
        <p:spPr bwMode="auto">
          <a:xfrm>
            <a:off x="899592" y="1413554"/>
            <a:ext cx="43204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4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contemporary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400" b="1" dirty="0"/>
              <a:t>Contemporary art</a:t>
            </a:r>
            <a:r>
              <a:rPr lang="en-US" sz="2400" dirty="0"/>
              <a:t> is the art of today, produced in the late 20th century or in the 21st century. </a:t>
            </a:r>
          </a:p>
          <a:p>
            <a:r>
              <a:rPr lang="en-US" sz="2400" dirty="0"/>
              <a:t>Contemporary artists work in a globally influenced, culturally diverse, and technologically advancing world. Their art is a dynamic combination of materials, methods, concepts, and subjects that continue the challenging of boundaries that was already well underway in the 20th century. </a:t>
            </a:r>
          </a:p>
          <a:p>
            <a:pPr marL="0" indent="0" algn="r">
              <a:buNone/>
            </a:pPr>
            <a:r>
              <a:rPr lang="en-US" sz="1600" dirty="0">
                <a:hlinkClick r:id="rId2"/>
              </a:rPr>
              <a:t>https://en.wikipedia.org/wiki/Contemporary_art</a:t>
            </a:r>
            <a:endParaRPr lang="en-US" sz="1600" dirty="0"/>
          </a:p>
          <a:p>
            <a:pPr marL="0" indent="0" algn="r">
              <a:buNone/>
            </a:pPr>
            <a:endParaRPr lang="en-US" sz="1600" dirty="0"/>
          </a:p>
          <a:p>
            <a:r>
              <a:rPr lang="en-US" sz="2400" dirty="0"/>
              <a:t>The term contemporary art is loosely used to refer to art of the present day and of the relatively recent past, of an innovatory or avant-garde nature</a:t>
            </a:r>
          </a:p>
          <a:p>
            <a:pPr marL="0" indent="0" algn="r">
              <a:buNone/>
            </a:pPr>
            <a:r>
              <a:rPr lang="en-US" sz="1600" dirty="0">
                <a:hlinkClick r:id="rId3"/>
              </a:rPr>
              <a:t>http://www.tate.org.uk/art/art-terms/c/contemporary-art</a:t>
            </a:r>
            <a:endParaRPr lang="en-US" sz="1600" dirty="0"/>
          </a:p>
          <a:p>
            <a:pPr marL="0" indent="0" algn="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933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Group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Find similarities between Bui Cong </a:t>
            </a:r>
            <a:r>
              <a:rPr lang="en-GB" sz="2400" dirty="0" err="1"/>
              <a:t>Khann’s</a:t>
            </a:r>
            <a:r>
              <a:rPr lang="en-GB" sz="2400" dirty="0"/>
              <a:t> artwork and the Sulawesi cave painting.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610E3-B05A-41D9-A65A-1381DF632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t="13461" r="20705" b="4640"/>
          <a:stretch/>
        </p:blipFill>
        <p:spPr bwMode="auto">
          <a:xfrm>
            <a:off x="5953544" y="2833085"/>
            <a:ext cx="3166976" cy="34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01BFE-850B-4C79-B2CA-0E1A027FE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0601" r="42913" b="29000"/>
          <a:stretch/>
        </p:blipFill>
        <p:spPr>
          <a:xfrm>
            <a:off x="0" y="2806421"/>
            <a:ext cx="5954676" cy="34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Redefining Art in South-East Asia:</a:t>
            </a:r>
            <a:br>
              <a:rPr lang="en-US" sz="3600" dirty="0"/>
            </a:br>
            <a:r>
              <a:rPr lang="en-US" sz="3600" dirty="0"/>
              <a:t>The 1970’s and After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8" t="15047" r="10940" b="23338"/>
          <a:stretch/>
        </p:blipFill>
        <p:spPr bwMode="auto">
          <a:xfrm>
            <a:off x="611560" y="1844824"/>
            <a:ext cx="7639508" cy="425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94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653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Unit 4: Envisioning Southeast Asia   Lesson 5: Contemporary Art of Southeast Asia</vt:lpstr>
      <vt:lpstr> A note to users of this presentation</vt:lpstr>
      <vt:lpstr>Bui Cong Khann </vt:lpstr>
      <vt:lpstr>PowerPoint Presentation</vt:lpstr>
      <vt:lpstr>Discussion</vt:lpstr>
      <vt:lpstr>Cave paintings from the island of Sulawesi, Indonesia, around 40.000 years old</vt:lpstr>
      <vt:lpstr>What is contemporary art?</vt:lpstr>
      <vt:lpstr>Group Work</vt:lpstr>
      <vt:lpstr>Redefining Art in South-East Asia: The 1970’s and After</vt:lpstr>
      <vt:lpstr>Class debate (option 1)</vt:lpstr>
      <vt:lpstr>Class debate (option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Achilles</dc:creator>
  <cp:lastModifiedBy>Vanessa Achilles</cp:lastModifiedBy>
  <cp:revision>23</cp:revision>
  <dcterms:created xsi:type="dcterms:W3CDTF">2018-05-29T15:41:10Z</dcterms:created>
  <dcterms:modified xsi:type="dcterms:W3CDTF">2020-02-17T20:43:36Z</dcterms:modified>
</cp:coreProperties>
</file>