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5" r:id="rId5"/>
    <p:sldId id="263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5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F89E-D3BF-4947-8F33-049D0126A7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AC27-CE15-4C33-9F70-ED7CFDF1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/>
              <a:t>Unit 2: Early </a:t>
            </a:r>
            <a:r>
              <a:rPr lang="en-US" b="1" dirty="0" err="1"/>
              <a:t>Centres</a:t>
            </a:r>
            <a:r>
              <a:rPr lang="en-US" b="1" dirty="0"/>
              <a:t> of Power</a:t>
            </a:r>
            <a:br>
              <a:rPr lang="en-US" b="1" dirty="0"/>
            </a:br>
            <a:br>
              <a:rPr lang="en-US" sz="4800" dirty="0"/>
            </a:br>
            <a:r>
              <a:rPr lang="en-US" sz="4000" dirty="0"/>
              <a:t>Lesson 4: How big were ancient polities?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C5206-1850-4EDD-BFE1-AC458C21E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" y="89452"/>
            <a:ext cx="1993507" cy="103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575EB-AED3-417D-BD3D-6AA2206A1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8" y="89453"/>
            <a:ext cx="5529242" cy="9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Kingdoms and borders in ancient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/>
              <a:t>In ancient times, there were not countries with fixed borders like there are today. Instead, there were many kingdoms whose borders changed over time; and there were smaller, independent cities. 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sz="2400" dirty="0"/>
              <a:t>How strong these kingdoms were, or how much power they had, depended 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how many weapons they had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how big their networks of followers were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amount of money they had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number of people in the </a:t>
            </a:r>
            <a:r>
              <a:rPr lang="en-US" sz="2400" dirty="0" err="1"/>
              <a:t>labour</a:t>
            </a:r>
            <a:r>
              <a:rPr lang="en-US" sz="2400" dirty="0"/>
              <a:t> force and the military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1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08A6-4899-4FDD-A8A0-A21F58AF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 of Pyu Cities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C09C-9FB8-46ED-A4A7-3443B730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Many historians believe that the Pyu people formed the earliest kingdom in the region that is now Myanmar. </a:t>
            </a:r>
          </a:p>
          <a:p>
            <a:pPr lvl="0"/>
            <a:r>
              <a:rPr lang="en-US" sz="2400" dirty="0"/>
              <a:t>There are ruins of these cities that we can see today. Archaeologists believe these cities were built between the 1</a:t>
            </a:r>
            <a:r>
              <a:rPr lang="en-US" sz="2400" baseline="30000" dirty="0"/>
              <a:t>st</a:t>
            </a:r>
            <a:r>
              <a:rPr lang="en-US" sz="2400" dirty="0"/>
              <a:t>  and the 9</a:t>
            </a:r>
            <a:r>
              <a:rPr lang="en-US" sz="2400" baseline="30000" dirty="0"/>
              <a:t>th</a:t>
            </a:r>
            <a:r>
              <a:rPr lang="en-US" sz="2400" dirty="0"/>
              <a:t>  centuries CE. </a:t>
            </a:r>
            <a:endParaRPr lang="en-DE" sz="2400" dirty="0"/>
          </a:p>
          <a:p>
            <a:r>
              <a:rPr lang="en-US" sz="2400" dirty="0"/>
              <a:t>But historians disagree about how big the Pyu kingdom was, and how long it lasted</a:t>
            </a:r>
            <a:r>
              <a:rPr lang="en-US" dirty="0"/>
              <a:t>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3433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5F44-FA1C-4434-B342-94C6FAE9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600200"/>
            <a:ext cx="136815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9E671-0ADA-498B-95C2-0177AEE5D2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991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8D575-9C6D-420E-B8FE-876C3F8A09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"/>
            <a:ext cx="3635896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E1FD5-3A28-4DE4-9AEA-DE77D4324137}"/>
              </a:ext>
            </a:extLst>
          </p:cNvPr>
          <p:cNvSpPr/>
          <p:nvPr/>
        </p:nvSpPr>
        <p:spPr>
          <a:xfrm>
            <a:off x="72008" y="62731"/>
            <a:ext cx="907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2 maps you will see illustrate two different theories about history.</a:t>
            </a:r>
          </a:p>
        </p:txBody>
      </p:sp>
    </p:spTree>
    <p:extLst>
      <p:ext uri="{BB962C8B-B14F-4D97-AF65-F5344CB8AC3E}">
        <p14:creationId xmlns:p14="http://schemas.microsoft.com/office/powerpoint/2010/main" val="153001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r>
              <a:rPr lang="en-GB" sz="1600" dirty="0"/>
              <a:t>This map shows the walled </a:t>
            </a:r>
            <a:r>
              <a:rPr lang="en-GB" sz="1600" dirty="0" err="1"/>
              <a:t>Pyu</a:t>
            </a:r>
            <a:r>
              <a:rPr lang="en-GB" sz="1600" dirty="0"/>
              <a:t> sites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US" sz="1600" dirty="0"/>
              <a:t>1 </a:t>
            </a:r>
            <a:r>
              <a:rPr lang="en-US" sz="1600" dirty="0" err="1"/>
              <a:t>Thiyikittiya</a:t>
            </a:r>
            <a:r>
              <a:rPr lang="en-US" sz="1600" dirty="0"/>
              <a:t> (Sri </a:t>
            </a:r>
            <a:r>
              <a:rPr lang="en-US" sz="1600" dirty="0" err="1"/>
              <a:t>Ksetra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2 </a:t>
            </a:r>
            <a:r>
              <a:rPr lang="en-US" sz="1600" dirty="0" err="1"/>
              <a:t>Beikthano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 </a:t>
            </a:r>
            <a:r>
              <a:rPr lang="en-US" sz="1600" dirty="0" err="1"/>
              <a:t>Halin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4 </a:t>
            </a:r>
            <a:r>
              <a:rPr lang="en-US" sz="1600" dirty="0" err="1"/>
              <a:t>Hmaingmaw</a:t>
            </a:r>
            <a:r>
              <a:rPr lang="en-US" sz="1600" dirty="0"/>
              <a:t> (</a:t>
            </a:r>
            <a:r>
              <a:rPr lang="en-US" sz="1600" dirty="0" err="1"/>
              <a:t>Mongmao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5 </a:t>
            </a:r>
            <a:r>
              <a:rPr lang="en-US" sz="1600" dirty="0" err="1"/>
              <a:t>Waddi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6 </a:t>
            </a:r>
            <a:r>
              <a:rPr lang="en-US" sz="1600" dirty="0" err="1"/>
              <a:t>Bagan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99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2032972"/>
            <a:ext cx="4507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7606" y="1772816"/>
            <a:ext cx="668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2152100"/>
            <a:ext cx="145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1-3 Cities listed as a UNESCO World Heritage site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3140968"/>
            <a:ext cx="145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– 5 </a:t>
            </a:r>
            <a:r>
              <a:rPr lang="en-US" sz="1400" dirty="0" err="1"/>
              <a:t>Pyu</a:t>
            </a:r>
            <a:r>
              <a:rPr lang="en-US" sz="1400" dirty="0"/>
              <a:t> cities</a:t>
            </a:r>
            <a:endParaRPr lang="en-US" sz="54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009545" y="4293096"/>
            <a:ext cx="3024336" cy="223224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Theory 1</a:t>
            </a:r>
          </a:p>
          <a:p>
            <a:pPr algn="ctr"/>
            <a:r>
              <a:rPr lang="en-US" dirty="0"/>
              <a:t>People in ancient Southeast Asia organized themselves into small, independent cities that existed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368075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This map shows how some historians present the </a:t>
            </a:r>
            <a:r>
              <a:rPr lang="en-US" sz="1800" dirty="0" err="1"/>
              <a:t>Pyu</a:t>
            </a:r>
            <a:r>
              <a:rPr lang="en-US" sz="1800" dirty="0"/>
              <a:t> kingdom instead of individual cities.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6" cy="6857999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909224" y="3284984"/>
            <a:ext cx="3024336" cy="223224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Theory 2</a:t>
            </a:r>
          </a:p>
          <a:p>
            <a:pPr algn="ctr"/>
            <a:r>
              <a:rPr lang="en-US" dirty="0"/>
              <a:t>People in ancient Southeast Asia organized themselves into large kingdoms containing many cities that lasted for thousands of years</a:t>
            </a:r>
          </a:p>
        </p:txBody>
      </p:sp>
    </p:spTree>
    <p:extLst>
      <p:ext uri="{BB962C8B-B14F-4D97-AF65-F5344CB8AC3E}">
        <p14:creationId xmlns:p14="http://schemas.microsoft.com/office/powerpoint/2010/main" val="333242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Analyze some sources </a:t>
            </a:r>
          </a:p>
          <a:p>
            <a:r>
              <a:rPr lang="en-US" sz="2400" dirty="0"/>
              <a:t>Look for evidence for theory 1 or theory 2: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Capitals or major cities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Goods or artefacts found there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Historians’ opinions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Geography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Where the Pyu lived. </a:t>
            </a:r>
          </a:p>
          <a:p>
            <a:r>
              <a:rPr lang="en-US" sz="2400" dirty="0"/>
              <a:t>Come to your own conclusion.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8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462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Unit 2: Early Centres of Power  Lesson 4: How big were ancient polities?</vt:lpstr>
      <vt:lpstr> A note to users of this presentation</vt:lpstr>
      <vt:lpstr>Kingdoms and borders in ancient time</vt:lpstr>
      <vt:lpstr>The example of Pyu Cities</vt:lpstr>
      <vt:lpstr>PowerPoint Presentation</vt:lpstr>
      <vt:lpstr>PowerPoint Presentation</vt:lpstr>
      <vt:lpstr>PowerPoint Presentation</vt:lpstr>
      <vt:lpstr>Group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Early Centres of Power Lesson 4: How big were ancient polities?</dc:title>
  <dc:creator>Vanessa Achilles</dc:creator>
  <cp:lastModifiedBy>Vanessa Achilles</cp:lastModifiedBy>
  <cp:revision>14</cp:revision>
  <dcterms:created xsi:type="dcterms:W3CDTF">2018-05-05T15:06:18Z</dcterms:created>
  <dcterms:modified xsi:type="dcterms:W3CDTF">2020-02-17T20:41:19Z</dcterms:modified>
</cp:coreProperties>
</file>